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2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az-Latn-AZ" b="1" dirty="0" smtClean="0">
                <a:latin typeface="+mj-lt"/>
                <a:cs typeface="Tahoma" pitchFamily="34" charset="0"/>
              </a:rPr>
              <a:t>  Sərfəli Tarif</a:t>
            </a:r>
            <a:endParaRPr lang="en-US" b="1" dirty="0">
              <a:latin typeface="+mj-lt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410200" cy="4525963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indent="0" algn="just">
              <a:buNone/>
            </a:pPr>
            <a:endParaRPr lang="az-Latn-AZ" sz="2600" dirty="0" smtClean="0">
              <a:latin typeface="Cambria" pitchFamily="18" charset="0"/>
            </a:endParaRPr>
          </a:p>
          <a:p>
            <a:pPr marL="0" indent="0" algn="just">
              <a:buNone/>
            </a:pPr>
            <a:r>
              <a:rPr lang="az-Latn-AZ" sz="2600" dirty="0" smtClean="0">
                <a:latin typeface="Cambria" pitchFamily="18" charset="0"/>
              </a:rPr>
              <a:t>Bu menyu vasitəsi ilə siz, siyahıdan sizə lazım olan operatoru seçiərək, həmin operator üçün mövcud tarif planları səhifəsinə daxil olursunuz.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943600" y="1600200"/>
            <a:ext cx="2743200" cy="4525963"/>
          </a:xfr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G:\New folder\Menu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668440"/>
            <a:ext cx="2633662" cy="438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57200" y="1604067"/>
            <a:ext cx="5410200" cy="51770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z-Latn-AZ" b="1" dirty="0">
                <a:latin typeface="Cambria" pitchFamily="18" charset="0"/>
              </a:rPr>
              <a:t>Əsas menyu</a:t>
            </a:r>
          </a:p>
        </p:txBody>
      </p:sp>
    </p:spTree>
    <p:extLst>
      <p:ext uri="{BB962C8B-B14F-4D97-AF65-F5344CB8AC3E}">
        <p14:creationId xmlns:p14="http://schemas.microsoft.com/office/powerpoint/2010/main" val="326018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57201" y="1602475"/>
            <a:ext cx="2590800" cy="4341125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Content Placeholder 1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1594752"/>
            <a:ext cx="2590800" cy="4348847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6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az-Latn-AZ" b="1" dirty="0" smtClean="0">
                <a:latin typeface="+mj-lt"/>
                <a:cs typeface="Tahoma" pitchFamily="34" charset="0"/>
              </a:rPr>
              <a:t>  Sərfəli Tarif</a:t>
            </a:r>
            <a:endParaRPr lang="en-US" b="1" dirty="0">
              <a:latin typeface="+mj-lt"/>
              <a:cs typeface="Tahoma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57200" y="6034585"/>
            <a:ext cx="8239039" cy="594815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az-Latn-AZ" dirty="0">
                <a:latin typeface="+mj-lt"/>
              </a:rPr>
              <a:t>Əsas </a:t>
            </a:r>
            <a:r>
              <a:rPr lang="az-Latn-AZ" dirty="0" smtClean="0">
                <a:latin typeface="+mj-lt"/>
              </a:rPr>
              <a:t>menyu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az-Latn-AZ" dirty="0" smtClean="0">
                <a:latin typeface="+mj-lt"/>
              </a:rPr>
              <a:t>müvafiq operatoru seçməklə siz, etdiyiniz zənglərin həmin operatorun tarif planları üzrə olan məbləğini görmüş olursunuz. </a:t>
            </a:r>
            <a:endParaRPr lang="en-US" dirty="0" smtClean="0">
              <a:latin typeface="+mj-lt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991" y="1602475"/>
            <a:ext cx="2604675" cy="434112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565" y="1602475"/>
            <a:ext cx="2604675" cy="434112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31755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8856" y="1600200"/>
            <a:ext cx="2715577" cy="4525963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az-Latn-AZ" b="1" dirty="0" smtClean="0">
                <a:latin typeface="+mj-lt"/>
                <a:cs typeface="Tahoma" pitchFamily="34" charset="0"/>
              </a:rPr>
              <a:t>  Sərfəli Tarif</a:t>
            </a:r>
            <a:endParaRPr lang="en-US" b="1" dirty="0">
              <a:latin typeface="+mj-lt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1600200"/>
            <a:ext cx="5257800" cy="449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Latn-AZ" sz="4000" dirty="0" smtClean="0"/>
              <a:t>Müvafiq operatorun hər-hansı bir tarif planını seçərək, edilmiş hər bir zəngin həmin tarif planı üzrə olan dəyərinə baxa bilərsiniz.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9582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75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  Sərfəli Tarif</vt:lpstr>
      <vt:lpstr>  Sərfəli Tarif</vt:lpstr>
      <vt:lpstr>  Sərfəli Tarif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Sərfəli Tarif</dc:title>
  <dc:creator/>
  <cp:lastModifiedBy>Javid Hasanov</cp:lastModifiedBy>
  <cp:revision>8</cp:revision>
  <dcterms:created xsi:type="dcterms:W3CDTF">2006-08-16T00:00:00Z</dcterms:created>
  <dcterms:modified xsi:type="dcterms:W3CDTF">2012-05-02T09:42:05Z</dcterms:modified>
</cp:coreProperties>
</file>