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3" r:id="rId5"/>
    <p:sldId id="258" r:id="rId6"/>
    <p:sldId id="261" r:id="rId7"/>
    <p:sldId id="262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az-Latn-A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F94E-8F92-436F-AF65-E617F37ABFD6}" type="datetimeFigureOut">
              <a:rPr lang="az-Latn-AZ" smtClean="0"/>
              <a:t>02.05.2012</a:t>
            </a:fld>
            <a:endParaRPr lang="az-Latn-A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C95A-6937-4333-AA14-378E714A6ACC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02361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83990-6796-4183-B8C2-789D506EABA9}" type="datetimeFigureOut">
              <a:rPr lang="az-Latn-AZ" smtClean="0"/>
              <a:t>02.05.2012</a:t>
            </a:fld>
            <a:endParaRPr lang="az-Latn-A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z-Latn-A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60850-2F91-466B-BDA5-23AEC18F0D73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31399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0850-2F91-466B-BDA5-23AEC18F0D73}" type="slidenum">
              <a:rPr lang="az-Latn-AZ" smtClean="0"/>
              <a:t>1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56635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E09E-FE05-4616-AC3D-72752B0F3FAB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5939-5E1E-4491-8B24-A439F8DA505E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7645-75F0-4C1A-8C07-628C683E7C09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89E6-FEB7-4C73-8870-A71551BF405E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3B28-8F39-42C9-93DB-A5D257E5860B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1D09-974E-4646-9C92-DC59882CE160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6386-2712-443F-8C83-2ABFA42D5393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2352-9A51-42AC-AC1E-6D8B2E1AD253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1AE-EC3F-4165-9E38-12672697EDE1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5DBE-65AF-4633-A49D-151F35548AA5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669-15C6-42C3-B1F8-9BEDD5C286D8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8880AD-F20F-4AA9-BC70-E2680EF9685B}" type="datetime1">
              <a:rPr lang="az-Latn-AZ" smtClean="0"/>
              <a:t>02.05.2012</a:t>
            </a:fld>
            <a:endParaRPr lang="az-Latn-A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z-Latn-A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70CBD4-7F02-443D-99F5-50344B4FDF4E}" type="slidenum">
              <a:rPr lang="az-Latn-AZ" smtClean="0"/>
              <a:t>‹#›</a:t>
            </a:fld>
            <a:endParaRPr lang="az-Latn-A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ogrul.seyid93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229600" cy="1872208"/>
          </a:xfrm>
        </p:spPr>
        <p:txBody>
          <a:bodyPr/>
          <a:lstStyle/>
          <a:p>
            <a:r>
              <a:rPr lang="en-US" dirty="0" err="1" smtClean="0"/>
              <a:t>PolyDROID</a:t>
            </a:r>
            <a:endParaRPr lang="az-Latn-A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Offline Dictionary</a:t>
            </a:r>
            <a:endParaRPr lang="az-Latn-A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6000" y="6237312"/>
            <a:ext cx="3248000" cy="365125"/>
          </a:xfrm>
        </p:spPr>
        <p:txBody>
          <a:bodyPr/>
          <a:lstStyle/>
          <a:p>
            <a:r>
              <a:rPr lang="az-Latn-AZ" sz="1800" dirty="0"/>
              <a:t>Prepared by </a:t>
            </a:r>
            <a:r>
              <a:rPr lang="az-Latn-AZ" sz="1800" b="1" i="1" dirty="0"/>
              <a:t>Toğrul </a:t>
            </a:r>
            <a:r>
              <a:rPr lang="az-Latn-AZ" sz="1800" b="1" i="1" dirty="0" smtClean="0"/>
              <a:t>Seyidov</a:t>
            </a:r>
            <a:endParaRPr lang="az-Latn-AZ" sz="1800" b="1" i="1" dirty="0"/>
          </a:p>
        </p:txBody>
      </p:sp>
    </p:spTree>
    <p:extLst>
      <p:ext uri="{BB962C8B-B14F-4D97-AF65-F5344CB8AC3E}">
        <p14:creationId xmlns:p14="http://schemas.microsoft.com/office/powerpoint/2010/main" val="13947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az-Latn-A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at </a:t>
            </a:r>
            <a:r>
              <a:rPr lang="en-US" dirty="0" err="1" smtClean="0"/>
              <a:t>Qafqaz</a:t>
            </a:r>
            <a:r>
              <a:rPr lang="en-US" dirty="0" smtClean="0"/>
              <a:t> University Computer Engineering</a:t>
            </a:r>
            <a:r>
              <a:rPr lang="az-Latn-AZ" dirty="0" smtClean="0"/>
              <a:t> Department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togrul.seyid93@gmail.com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6000" y="6237312"/>
            <a:ext cx="3248000" cy="365125"/>
          </a:xfrm>
        </p:spPr>
        <p:txBody>
          <a:bodyPr/>
          <a:lstStyle/>
          <a:p>
            <a:r>
              <a:rPr lang="az-Latn-AZ" sz="1800" dirty="0"/>
              <a:t>Prepared by </a:t>
            </a:r>
            <a:r>
              <a:rPr lang="az-Latn-AZ" sz="1800" b="1" i="1" dirty="0"/>
              <a:t>Toğrul </a:t>
            </a:r>
            <a:r>
              <a:rPr lang="az-Latn-AZ" sz="1800" b="1" i="1" dirty="0" smtClean="0"/>
              <a:t>Seyidov</a:t>
            </a:r>
            <a:endParaRPr lang="az-Latn-AZ" sz="1800" b="1" i="1" dirty="0"/>
          </a:p>
        </p:txBody>
      </p:sp>
    </p:spTree>
    <p:extLst>
      <p:ext uri="{BB962C8B-B14F-4D97-AF65-F5344CB8AC3E}">
        <p14:creationId xmlns:p14="http://schemas.microsoft.com/office/powerpoint/2010/main" val="32835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az-Latn-AZ"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az-Latn-A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709160"/>
          </a:xfrm>
        </p:spPr>
        <p:txBody>
          <a:bodyPr/>
          <a:lstStyle/>
          <a:p>
            <a:pPr algn="just"/>
            <a:r>
              <a:rPr lang="en-US" dirty="0" smtClean="0"/>
              <a:t>“</a:t>
            </a:r>
            <a:r>
              <a:rPr lang="en-US" dirty="0" err="1" smtClean="0"/>
              <a:t>PolyDroid</a:t>
            </a:r>
            <a:r>
              <a:rPr lang="en-US" dirty="0" smtClean="0"/>
              <a:t> Offline Dictionary” android </a:t>
            </a:r>
            <a:r>
              <a:rPr lang="en-US" dirty="0" err="1" smtClean="0"/>
              <a:t>platformas</a:t>
            </a:r>
            <a:r>
              <a:rPr lang="az-Latn-AZ" dirty="0"/>
              <a:t>ı</a:t>
            </a:r>
            <a:r>
              <a:rPr lang="en-US" dirty="0" err="1" smtClean="0"/>
              <a:t>nda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az-Latn-AZ" dirty="0" smtClean="0"/>
              <a:t>ərbaycanca – İngiliscə, İngiliscə - Azərbaycanca lüğətdir</a:t>
            </a:r>
          </a:p>
          <a:p>
            <a:pPr algn="just"/>
            <a:r>
              <a:rPr lang="az-Latn-AZ" dirty="0" smtClean="0"/>
              <a:t>Təqribən 80.000-ə qədər söz mövcuddur</a:t>
            </a:r>
            <a:endParaRPr lang="az-Latn-AZ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5896000" y="6237312"/>
            <a:ext cx="3248000" cy="365125"/>
          </a:xfrm>
          <a:prstGeom prst="rect">
            <a:avLst/>
          </a:prstGeom>
        </p:spPr>
        <p:txBody>
          <a:bodyPr vert="horz" anchor="b"/>
          <a:lstStyle>
            <a:defPPr>
              <a:defRPr lang="az-Latn-AZ"/>
            </a:defPPr>
            <a:lvl1pPr marL="0" algn="ctr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1800" smtClean="0"/>
              <a:t>Prepared by </a:t>
            </a:r>
            <a:r>
              <a:rPr lang="az-Latn-AZ" sz="1800" b="1" i="1" smtClean="0"/>
              <a:t>Toğrul Seyidov</a:t>
            </a:r>
            <a:endParaRPr lang="az-Latn-AZ" sz="1800" b="1" i="1" dirty="0"/>
          </a:p>
        </p:txBody>
      </p:sp>
    </p:spTree>
    <p:extLst>
      <p:ext uri="{BB962C8B-B14F-4D97-AF65-F5344CB8AC3E}">
        <p14:creationId xmlns:p14="http://schemas.microsoft.com/office/powerpoint/2010/main" val="38204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</a:t>
            </a:r>
            <a:r>
              <a:rPr lang="en-US" dirty="0" err="1" smtClean="0"/>
              <a:t>Sc</a:t>
            </a:r>
            <a:r>
              <a:rPr lang="az-Latn-AZ" dirty="0" smtClean="0"/>
              <a:t>re</a:t>
            </a:r>
            <a:r>
              <a:rPr lang="en-US" dirty="0" smtClean="0"/>
              <a:t>en</a:t>
            </a:r>
            <a:endParaRPr lang="az-Latn-A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42" y="1600200"/>
            <a:ext cx="2825115" cy="47085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80" y="6381328"/>
            <a:ext cx="3248000" cy="365125"/>
          </a:xfrm>
        </p:spPr>
        <p:txBody>
          <a:bodyPr/>
          <a:lstStyle/>
          <a:p>
            <a:r>
              <a:rPr lang="az-Latn-AZ" sz="1800" dirty="0"/>
              <a:t>Prepared by </a:t>
            </a:r>
            <a:r>
              <a:rPr lang="az-Latn-AZ" sz="1800" b="1" i="1" dirty="0"/>
              <a:t>Toğrul </a:t>
            </a:r>
            <a:r>
              <a:rPr lang="az-Latn-AZ" sz="1800" b="1" i="1" dirty="0" smtClean="0"/>
              <a:t>Seyidov</a:t>
            </a:r>
            <a:endParaRPr lang="az-Latn-AZ" sz="1800" b="1" i="1" dirty="0"/>
          </a:p>
        </p:txBody>
      </p:sp>
    </p:spTree>
    <p:extLst>
      <p:ext uri="{BB962C8B-B14F-4D97-AF65-F5344CB8AC3E}">
        <p14:creationId xmlns:p14="http://schemas.microsoft.com/office/powerpoint/2010/main" val="28578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Main page</a:t>
            </a:r>
            <a:endParaRPr lang="az-Latn-A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45" y="1556792"/>
            <a:ext cx="2863109" cy="468385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6000" y="6237312"/>
            <a:ext cx="3248000" cy="365125"/>
          </a:xfrm>
        </p:spPr>
        <p:txBody>
          <a:bodyPr/>
          <a:lstStyle/>
          <a:p>
            <a:r>
              <a:rPr lang="az-Latn-AZ" sz="1800" dirty="0"/>
              <a:t>Prepared by </a:t>
            </a:r>
            <a:r>
              <a:rPr lang="az-Latn-AZ" sz="1800" b="1" i="1" dirty="0"/>
              <a:t>Toğrul </a:t>
            </a:r>
            <a:r>
              <a:rPr lang="az-Latn-AZ" sz="1800" b="1" i="1" dirty="0" smtClean="0"/>
              <a:t>Seyidov</a:t>
            </a:r>
            <a:endParaRPr lang="az-Latn-AZ" sz="1800" b="1" i="1" dirty="0"/>
          </a:p>
        </p:txBody>
      </p:sp>
    </p:spTree>
    <p:extLst>
      <p:ext uri="{BB962C8B-B14F-4D97-AF65-F5344CB8AC3E}">
        <p14:creationId xmlns:p14="http://schemas.microsoft.com/office/powerpoint/2010/main" val="33653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Bar</a:t>
            </a:r>
            <a:endParaRPr lang="az-Latn-A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42" y="1605832"/>
            <a:ext cx="2825115" cy="469726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6000" y="6237312"/>
            <a:ext cx="3248000" cy="365125"/>
          </a:xfrm>
        </p:spPr>
        <p:txBody>
          <a:bodyPr/>
          <a:lstStyle/>
          <a:p>
            <a:r>
              <a:rPr lang="az-Latn-AZ" sz="1800" dirty="0"/>
              <a:t>Prepared by </a:t>
            </a:r>
            <a:r>
              <a:rPr lang="az-Latn-AZ" sz="1800" b="1" i="1" dirty="0"/>
              <a:t>Toğrul </a:t>
            </a:r>
            <a:r>
              <a:rPr lang="az-Latn-AZ" sz="1800" b="1" i="1" dirty="0" smtClean="0"/>
              <a:t>Seyidov</a:t>
            </a:r>
            <a:endParaRPr lang="az-Latn-AZ" sz="1800" b="1" i="1" dirty="0"/>
          </a:p>
        </p:txBody>
      </p:sp>
    </p:spTree>
    <p:extLst>
      <p:ext uri="{BB962C8B-B14F-4D97-AF65-F5344CB8AC3E}">
        <p14:creationId xmlns:p14="http://schemas.microsoft.com/office/powerpoint/2010/main" val="8407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ListView</a:t>
            </a:r>
            <a:endParaRPr lang="az-Latn-A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42" y="1600200"/>
            <a:ext cx="2825115" cy="47085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6000" y="6237312"/>
            <a:ext cx="3248000" cy="365125"/>
          </a:xfrm>
        </p:spPr>
        <p:txBody>
          <a:bodyPr/>
          <a:lstStyle/>
          <a:p>
            <a:r>
              <a:rPr lang="az-Latn-AZ" sz="1800" dirty="0"/>
              <a:t>Prepared by </a:t>
            </a:r>
            <a:r>
              <a:rPr lang="az-Latn-AZ" sz="1800" b="1" i="1" dirty="0"/>
              <a:t>Toğrul </a:t>
            </a:r>
            <a:r>
              <a:rPr lang="az-Latn-AZ" sz="1800" b="1" i="1" dirty="0" smtClean="0"/>
              <a:t>Seyidov</a:t>
            </a:r>
            <a:endParaRPr lang="az-Latn-AZ" sz="1800" b="1" i="1" dirty="0"/>
          </a:p>
        </p:txBody>
      </p:sp>
    </p:spTree>
    <p:extLst>
      <p:ext uri="{BB962C8B-B14F-4D97-AF65-F5344CB8AC3E}">
        <p14:creationId xmlns:p14="http://schemas.microsoft.com/office/powerpoint/2010/main" val="26668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TextView</a:t>
            </a:r>
            <a:endParaRPr lang="az-Latn-A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42" y="1600200"/>
            <a:ext cx="2825115" cy="47085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6000" y="6237312"/>
            <a:ext cx="3248000" cy="365125"/>
          </a:xfrm>
        </p:spPr>
        <p:txBody>
          <a:bodyPr/>
          <a:lstStyle/>
          <a:p>
            <a:r>
              <a:rPr lang="az-Latn-AZ" sz="1800" dirty="0"/>
              <a:t>Prepared by </a:t>
            </a:r>
            <a:r>
              <a:rPr lang="az-Latn-AZ" sz="1800" b="1" i="1" dirty="0"/>
              <a:t>Toğrul </a:t>
            </a:r>
            <a:r>
              <a:rPr lang="az-Latn-AZ" sz="1800" b="1" i="1" dirty="0" smtClean="0"/>
              <a:t>Seyidov</a:t>
            </a:r>
            <a:endParaRPr lang="az-Latn-AZ" sz="1800" b="1" i="1" dirty="0"/>
          </a:p>
        </p:txBody>
      </p:sp>
    </p:spTree>
    <p:extLst>
      <p:ext uri="{BB962C8B-B14F-4D97-AF65-F5344CB8AC3E}">
        <p14:creationId xmlns:p14="http://schemas.microsoft.com/office/powerpoint/2010/main" val="36056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Menu</a:t>
            </a:r>
            <a:endParaRPr lang="az-Latn-A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53" y="1607903"/>
            <a:ext cx="2869893" cy="469311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6000" y="6237312"/>
            <a:ext cx="3248000" cy="365125"/>
          </a:xfrm>
        </p:spPr>
        <p:txBody>
          <a:bodyPr/>
          <a:lstStyle/>
          <a:p>
            <a:r>
              <a:rPr lang="az-Latn-AZ" sz="1800" dirty="0"/>
              <a:t>Prepared by </a:t>
            </a:r>
            <a:r>
              <a:rPr lang="az-Latn-AZ" sz="1800" b="1" i="1" dirty="0"/>
              <a:t>Toğrul </a:t>
            </a:r>
            <a:r>
              <a:rPr lang="az-Latn-AZ" sz="1800" b="1" i="1" dirty="0" smtClean="0"/>
              <a:t>Seyidov</a:t>
            </a:r>
            <a:endParaRPr lang="az-Latn-AZ" sz="1800" b="1" i="1" dirty="0"/>
          </a:p>
        </p:txBody>
      </p:sp>
    </p:spTree>
    <p:extLst>
      <p:ext uri="{BB962C8B-B14F-4D97-AF65-F5344CB8AC3E}">
        <p14:creationId xmlns:p14="http://schemas.microsoft.com/office/powerpoint/2010/main" val="35636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Quit Application</a:t>
            </a:r>
            <a:endParaRPr lang="az-Latn-A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42" y="1623743"/>
            <a:ext cx="2825115" cy="466143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6000" y="6237312"/>
            <a:ext cx="3248000" cy="365125"/>
          </a:xfrm>
        </p:spPr>
        <p:txBody>
          <a:bodyPr/>
          <a:lstStyle/>
          <a:p>
            <a:r>
              <a:rPr lang="az-Latn-AZ" sz="1800" dirty="0"/>
              <a:t>Prepared by </a:t>
            </a:r>
            <a:r>
              <a:rPr lang="az-Latn-AZ" sz="1800" b="1" i="1" dirty="0"/>
              <a:t>Toğrul </a:t>
            </a:r>
            <a:r>
              <a:rPr lang="az-Latn-AZ" sz="1800" b="1" i="1" dirty="0" smtClean="0"/>
              <a:t>Seyidov</a:t>
            </a:r>
            <a:endParaRPr lang="az-Latn-AZ" sz="1800" b="1" i="1" dirty="0"/>
          </a:p>
        </p:txBody>
      </p:sp>
    </p:spTree>
    <p:extLst>
      <p:ext uri="{BB962C8B-B14F-4D97-AF65-F5344CB8AC3E}">
        <p14:creationId xmlns:p14="http://schemas.microsoft.com/office/powerpoint/2010/main" val="32235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93</Words>
  <Application>Microsoft Office PowerPoint</Application>
  <PresentationFormat>On-screen Show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PolyDROID</vt:lpstr>
      <vt:lpstr>Introduction </vt:lpstr>
      <vt:lpstr>Splash Screen</vt:lpstr>
      <vt:lpstr>Main page</vt:lpstr>
      <vt:lpstr>Language Bar</vt:lpstr>
      <vt:lpstr>ListView</vt:lpstr>
      <vt:lpstr>TextView</vt:lpstr>
      <vt:lpstr>Menu</vt:lpstr>
      <vt:lpstr>Quit Application</vt:lpstr>
      <vt:lpstr>About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PolyDROID</dc:title>
  <dc:creator>Seyidovs</dc:creator>
  <cp:lastModifiedBy>Exi</cp:lastModifiedBy>
  <cp:revision>29</cp:revision>
  <dcterms:created xsi:type="dcterms:W3CDTF">2012-05-01T17:27:06Z</dcterms:created>
  <dcterms:modified xsi:type="dcterms:W3CDTF">2012-05-02T11:59:33Z</dcterms:modified>
</cp:coreProperties>
</file>