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presProps" Id="rId2" Target="presProps.xml"/><Relationship Type="http://schemas.openxmlformats.org/officeDocument/2006/relationships/theme" Id="rId1" Target="theme/theme3.xml"/><Relationship Type="http://schemas.openxmlformats.org/officeDocument/2006/relationships/slide" Id="rId10" Target="slides/slide5.xml"/><Relationship Type="http://schemas.openxmlformats.org/officeDocument/2006/relationships/slideMaster" Id="rId4" Target="slideMasters/slideMaster1.xml"/><Relationship Type="http://schemas.openxmlformats.org/officeDocument/2006/relationships/slide" Id="rId11" Target="slides/slide6.xml"/><Relationship Type="http://schemas.openxmlformats.org/officeDocument/2006/relationships/tableStyles" Id="rId3" Target="tableStyles.xml"/><Relationship Type="http://schemas.openxmlformats.org/officeDocument/2006/relationships/slide" Id="rId9" Target="slides/slide4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Relationship Type="http://schemas.openxmlformats.org/officeDocument/2006/relationships/slide" Id="rId8" Target="slides/slide3.xml"/><Relationship Type="http://schemas.openxmlformats.org/officeDocument/2006/relationships/slide" Id="rId7" Target="slides/slide2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>
            <a:spAutoFit/>
          </a:bodyPr>
          <a:lstStyle/>
          <a:p>
            <a:pPr indent="-317500" lvl="1" marL="9144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 lang="en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9" id="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0" id="30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31" id="3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37" id="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8" id="3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39" id="3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44" id="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5" id="45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6" id="4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0" id="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1" id="5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2" id="5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9" id="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0" id="6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1" id="6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4" id="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5" id="65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6" id="6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7" id="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" id="8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9" id="9"/>
          <p:cNvSpPr txBox="1"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0" id="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" id="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2" id="12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indent="-285750" marL="742950" rtl="0">
              <a:defRPr/>
            </a:lvl2pPr>
            <a:lvl3pPr indent="-228600" marL="1143000" rtl="0">
              <a:defRPr/>
            </a:lvl3pPr>
            <a:lvl4pPr indent="-228600" marL="16002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13" id="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" id="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5" id="15"/>
          <p:cNvSpPr txBox="1"/>
          <p:nvPr>
            <p:ph type="body" idx="1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16" id="16"/>
          <p:cNvSpPr txBox="1"/>
          <p:nvPr>
            <p:ph type="body" idx="2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19" id="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" id="20"/>
          <p:cNvSpPr txBox="1"/>
          <p:nvPr>
            <p:ph type="body" idx="1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1" id="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0.jpg"/><Relationship Type="http://schemas.openxmlformats.org/officeDocument/2006/relationships/image" Id="rId3" Target="../media/image02.png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5.png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Relationship Type="http://schemas.openxmlformats.org/officeDocument/2006/relationships/image" Id="rId4" Target="../media/image04.png"/><Relationship Type="http://schemas.openxmlformats.org/officeDocument/2006/relationships/image" Id="rId3" Target="../media/image06.png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Relationship Type="http://schemas.openxmlformats.org/officeDocument/2006/relationships/image" Id="rId4" Target="../media/image07.png"/><Relationship Type="http://schemas.openxmlformats.org/officeDocument/2006/relationships/image" Id="rId3" Target="../media/image03.png"/><Relationship Type="http://schemas.openxmlformats.org/officeDocument/2006/relationships/image" Id="rId5" Target="../media/image01.jpg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 txBox="1"/>
          <p:nvPr>
            <p:ph type="ctrTitle"/>
          </p:nvPr>
        </p:nvSpPr>
        <p:spPr>
          <a:xfrm>
            <a:off y="1387415" x="685800"/>
            <a:ext cy="1064099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Offline testlər</a:t>
            </a:r>
          </a:p>
        </p:txBody>
      </p:sp>
      <p:sp>
        <p:nvSpPr>
          <p:cNvPr name="Shape 24" id="24"/>
          <p:cNvSpPr txBox="1"/>
          <p:nvPr>
            <p:ph type="subTitle" idx="1"/>
          </p:nvPr>
        </p:nvSpPr>
        <p:spPr>
          <a:xfrm>
            <a:off y="2597787" x="685799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en"/>
              <a:t>Android tətbiqetməsi</a:t>
            </a:r>
          </a:p>
        </p:txBody>
      </p:sp>
      <p:sp>
        <p:nvSpPr>
          <p:cNvPr name="Shape 25" id="25"/>
          <p:cNvSpPr/>
          <p:nvPr/>
        </p:nvSpPr>
        <p:spPr>
          <a:xfrm>
            <a:off y="4833055" x="4705050"/>
            <a:ext cy="1628575" cx="342067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26" id="26"/>
          <p:cNvSpPr/>
          <p:nvPr/>
        </p:nvSpPr>
        <p:spPr>
          <a:xfrm>
            <a:off y="4709030" x="547575"/>
            <a:ext cy="1752600" cx="3810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name="Shape 27" id="27"/>
          <p:cNvSpPr txBox="1"/>
          <p:nvPr/>
        </p:nvSpPr>
        <p:spPr>
          <a:xfrm>
            <a:off y="3527800" x="2823625"/>
            <a:ext cy="457200" cx="3657600"/>
          </a:xfrm>
          <a:prstGeom prst="rect">
            <a:avLst/>
          </a:prstGeom>
          <a:noFill/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en" sz="2400"/>
              <a:t>Hazırladı: Elvin Hacı</a:t>
            </a:r>
          </a:p>
        </p:txBody>
      </p:sp>
      <p:sp>
        <p:nvSpPr>
          <p:cNvPr name="Shape 28" id="28"/>
          <p:cNvSpPr txBox="1"/>
          <p:nvPr/>
        </p:nvSpPr>
        <p:spPr>
          <a:xfrm>
            <a:off y="184950" x="2823625"/>
            <a:ext cy="457200" cx="3657600"/>
          </a:xfrm>
          <a:prstGeom prst="rect">
            <a:avLst/>
          </a:prstGeom>
          <a:noFill/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 lang="en" sz="2400"/>
              <a:t>Hackaton Azerbaijan - 2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32" id="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3" id="3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Əsas məqsəd</a:t>
            </a:r>
          </a:p>
        </p:txBody>
      </p:sp>
      <p:sp>
        <p:nvSpPr>
          <p:cNvPr name="Shape 34" id="34"/>
          <p:cNvSpPr txBox="1"/>
          <p:nvPr>
            <p:ph type="body" idx="1"/>
          </p:nvPr>
        </p:nvSpPr>
        <p:spPr>
          <a:xfrm>
            <a:off y="1600200" x="457200"/>
            <a:ext cy="2090099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0" marR="0" algn="l" marL="0" rtl="0" lv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36666"/>
              <a:buFont typeface="Arial"/>
              <a:buNone/>
            </a:pPr>
            <a:r>
              <a:rPr lang="en"/>
              <a:t>Mobil platformalarda offline test proqramı - Yolda olarkən, evdən kənarda olarkən də qarşıdakı qəbul imtahanına hazırlaşan abiturient və ya bakalavr üçün köməkçi vasitə yaratmaq.</a:t>
            </a:r>
          </a:p>
          <a:p>
            <a:r>
              <a:t/>
            </a:r>
          </a:p>
        </p:txBody>
      </p:sp>
      <p:sp>
        <p:nvSpPr>
          <p:cNvPr name="Shape 35" id="35"/>
          <p:cNvSpPr txBox="1"/>
          <p:nvPr/>
        </p:nvSpPr>
        <p:spPr>
          <a:xfrm>
            <a:off y="3822650" x="290225"/>
            <a:ext cy="1122000" cx="50850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rtl="0" lvl="0">
              <a:buClr>
                <a:srgbClr val="000000"/>
              </a:buClr>
              <a:buSzPct val="30555"/>
              <a:buFont typeface="Arial"/>
              <a:buNone/>
            </a:pPr>
            <a:r>
              <a:rPr lang="en" sz="3600" b="1">
                <a:solidFill>
                  <a:schemeClr val="dk1"/>
                </a:solidFill>
              </a:rPr>
              <a:t>Əhatə dairəsi</a:t>
            </a:r>
          </a:p>
        </p:txBody>
      </p:sp>
      <p:sp>
        <p:nvSpPr>
          <p:cNvPr name="Shape 36" id="36"/>
          <p:cNvSpPr txBox="1"/>
          <p:nvPr/>
        </p:nvSpPr>
        <p:spPr>
          <a:xfrm>
            <a:off y="4701425" x="359175"/>
            <a:ext cy="1811099" cx="87036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rtl="0" lvl="0"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İlkin mərhələdə: informatika, ingilis dili və məntiqi təfəkkür testləri.</a:t>
            </a:r>
            <a:br>
              <a:rPr lang="en" sz="3000">
                <a:solidFill>
                  <a:schemeClr val="dk1"/>
                </a:solidFill>
              </a:rPr>
            </a:br>
            <a:r>
              <a:rPr lang="en" sz="3000">
                <a:solidFill>
                  <a:schemeClr val="dk1"/>
                </a:solidFill>
              </a:rPr>
              <a:t>İkinci mərhələ: Abiturientlər üçün olacaq testlər.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0" id="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1" id="4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Testlərin növü.</a:t>
            </a:r>
          </a:p>
        </p:txBody>
      </p:sp>
      <p:sp>
        <p:nvSpPr>
          <p:cNvPr name="Shape 42" id="42"/>
          <p:cNvSpPr txBox="1"/>
          <p:nvPr>
            <p:ph type="body" idx="1"/>
          </p:nvPr>
        </p:nvSpPr>
        <p:spPr>
          <a:xfrm>
            <a:off y="1996525" x="457200"/>
            <a:ext cy="3744300" cx="43526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/>
              <a:t>10 suallı sadə sınaq testləri</a:t>
            </a:r>
          </a:p>
          <a:p>
            <a:pPr indent="-419100" marL="45720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/>
              <a:t>100 suallı magistr sınaq testləri(vaxt ilə)</a:t>
            </a:r>
          </a:p>
        </p:txBody>
      </p:sp>
      <p:sp>
        <p:nvSpPr>
          <p:cNvPr name="Shape 43" id="43"/>
          <p:cNvSpPr/>
          <p:nvPr/>
        </p:nvSpPr>
        <p:spPr>
          <a:xfrm>
            <a:off y="0" x="4944200"/>
            <a:ext cy="6857999" cx="411479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7" id="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8" id="48"/>
          <p:cNvSpPr/>
          <p:nvPr/>
        </p:nvSpPr>
        <p:spPr>
          <a:xfrm>
            <a:off y="126453" x="68925"/>
            <a:ext cy="6685274" cx="40114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49" id="49"/>
          <p:cNvSpPr/>
          <p:nvPr/>
        </p:nvSpPr>
        <p:spPr>
          <a:xfrm>
            <a:off y="133729" x="4876800"/>
            <a:ext cy="6639976" cx="3983913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3" id="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4" id="54"/>
          <p:cNvSpPr txBox="1"/>
          <p:nvPr>
            <p:ph type="title"/>
          </p:nvPr>
        </p:nvSpPr>
        <p:spPr>
          <a:xfrm>
            <a:off y="0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İstifadə olunan texnologiyalar.</a:t>
            </a:r>
          </a:p>
        </p:txBody>
      </p:sp>
      <p:sp>
        <p:nvSpPr>
          <p:cNvPr name="Shape 55" id="55"/>
          <p:cNvSpPr txBox="1"/>
          <p:nvPr>
            <p:ph type="body" idx="1"/>
          </p:nvPr>
        </p:nvSpPr>
        <p:spPr>
          <a:xfrm>
            <a:off y="1333337" x="381000"/>
            <a:ext cy="38994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lnSpc>
                <a:spcPct val="200000"/>
              </a:lnSpc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/>
              <a:t>Platforma - Phonegap HTML5</a:t>
            </a:r>
          </a:p>
          <a:p>
            <a:pPr indent="-419100" marR="0" algn="l" marL="457200" rtl="0" lvl="0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/>
              <a:t>Uİ Framework - Jquery Mobile </a:t>
            </a:r>
          </a:p>
          <a:p>
            <a:pPr indent="-419100" marL="457200" rtl="0" lvl="0">
              <a:lnSpc>
                <a:spcPct val="200000"/>
              </a:lnSpc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/>
              <a:t>Proqramlaşdırma - Javascript, qismən Java</a:t>
            </a:r>
          </a:p>
        </p:txBody>
      </p:sp>
      <p:sp>
        <p:nvSpPr>
          <p:cNvPr name="Shape 56" id="56"/>
          <p:cNvSpPr/>
          <p:nvPr/>
        </p:nvSpPr>
        <p:spPr>
          <a:xfrm>
            <a:off y="4526610" x="4082576"/>
            <a:ext cy="3209364" cx="452802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57" id="57"/>
          <p:cNvSpPr/>
          <p:nvPr/>
        </p:nvSpPr>
        <p:spPr>
          <a:xfrm>
            <a:off y="4067779" x="203700"/>
            <a:ext cy="2857633" cx="2866219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name="Shape 58" id="58"/>
          <p:cNvSpPr/>
          <p:nvPr/>
        </p:nvSpPr>
        <p:spPr>
          <a:xfrm>
            <a:off y="4175462" x="4051537"/>
            <a:ext cy="1057275" cx="4314825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2" id="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3" id="63"/>
          <p:cNvSpPr txBox="1"/>
          <p:nvPr>
            <p:ph type="title"/>
          </p:nvPr>
        </p:nvSpPr>
        <p:spPr>
          <a:xfrm>
            <a:off y="2411262" x="2766175"/>
            <a:ext cy="1366799" cx="48177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 sz="4800"/>
              <a:t>Bu qədər :)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