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02.05.2012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02.05.2012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02.05.2012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az-Latn-AZ" sz="5400" dirty="0" smtClean="0"/>
              <a:t>Learn Azerbaijani very easy </a:t>
            </a:r>
            <a:r>
              <a:rPr lang="az-Latn-AZ" sz="5400" dirty="0"/>
              <a:t>for </a:t>
            </a:r>
            <a:r>
              <a:rPr lang="az-Latn-AZ" sz="5400" dirty="0" smtClean="0"/>
              <a:t>Eurovision in Baku</a:t>
            </a:r>
            <a:r>
              <a:rPr lang="en-US" sz="5400" dirty="0" smtClean="0"/>
              <a:t> </a:t>
            </a:r>
            <a:r>
              <a:rPr lang="az-Latn-AZ" sz="1100" b="1" dirty="0" smtClean="0"/>
              <a:t>by </a:t>
            </a:r>
            <a:r>
              <a:rPr lang="en-US" sz="1100" b="1" dirty="0" smtClean="0"/>
              <a:t>F</a:t>
            </a:r>
            <a:r>
              <a:rPr lang="az-Latn-AZ" sz="1100" b="1" dirty="0" smtClean="0"/>
              <a:t>ərhad və Qorxmaz</a:t>
            </a:r>
            <a:endParaRPr lang="ru-RU" sz="1100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4824536" cy="1622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26726" y="1340768"/>
            <a:ext cx="36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</a:rPr>
              <a:t>Q</a:t>
            </a:r>
            <a:r>
              <a:rPr lang="az-Latn-AZ" sz="3600" b="1" dirty="0" smtClean="0">
                <a:solidFill>
                  <a:schemeClr val="tx2">
                    <a:lumMod val="75000"/>
                  </a:schemeClr>
                </a:solidFill>
              </a:rPr>
              <a:t>əşəng sponsor</a:t>
            </a:r>
            <a:endParaRPr lang="ru-RU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5352326"/>
            <a:ext cx="5472608" cy="12656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581016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2146250"/>
          </a:xfrm>
        </p:spPr>
        <p:txBody>
          <a:bodyPr>
            <a:normAutofit/>
          </a:bodyPr>
          <a:lstStyle/>
          <a:p>
            <a:r>
              <a:rPr lang="az-Latn-AZ" dirty="0" smtClean="0"/>
              <a:t>Very simple application to help forei</a:t>
            </a:r>
            <a:r>
              <a:rPr lang="en-US" dirty="0" smtClean="0"/>
              <a:t>g</a:t>
            </a:r>
            <a:r>
              <a:rPr lang="az-Latn-AZ" dirty="0" smtClean="0"/>
              <a:t>n people learn ba</a:t>
            </a:r>
            <a:r>
              <a:rPr lang="en-US" dirty="0" smtClean="0"/>
              <a:t>s</a:t>
            </a:r>
            <a:r>
              <a:rPr lang="az-Latn-AZ" dirty="0" smtClean="0"/>
              <a:t>ics</a:t>
            </a:r>
            <a:r>
              <a:rPr lang="en-US" dirty="0" smtClean="0"/>
              <a:t> words in </a:t>
            </a:r>
            <a:r>
              <a:rPr lang="en-US" dirty="0"/>
              <a:t>A</a:t>
            </a:r>
            <a:r>
              <a:rPr lang="en-US" dirty="0" smtClean="0"/>
              <a:t>zerbaijani</a:t>
            </a:r>
            <a:r>
              <a:rPr lang="az-Latn-AZ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9592" y="2564904"/>
            <a:ext cx="6562725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93549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Application also has several common pictures about culture of Azerbaijan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7300" y="2492896"/>
            <a:ext cx="6629400" cy="385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442500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44824"/>
            <a:ext cx="8496944" cy="2304256"/>
          </a:xfrm>
        </p:spPr>
        <p:txBody>
          <a:bodyPr/>
          <a:lstStyle/>
          <a:p>
            <a:r>
              <a:rPr lang="en-US" dirty="0" smtClean="0"/>
              <a:t>Thank you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8718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44</Words>
  <Application>Microsoft Office PowerPoint</Application>
  <PresentationFormat>On-screen Show (4:3)</PresentationFormat>
  <Paragraphs>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Тема Office</vt:lpstr>
      <vt:lpstr>Learn Azerbaijani very easy for Eurovision in Baku by Fərhad və Qorxmaz</vt:lpstr>
      <vt:lpstr>Very simple application to help foreign people learn basics words in Azerbaijani </vt:lpstr>
      <vt:lpstr>Application also has several common pictures about culture of Azerbaijan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Dlphi</dc:creator>
  <cp:lastModifiedBy>Rashad</cp:lastModifiedBy>
  <cp:revision>4</cp:revision>
  <dcterms:created xsi:type="dcterms:W3CDTF">2012-05-02T05:55:21Z</dcterms:created>
  <dcterms:modified xsi:type="dcterms:W3CDTF">2012-05-02T11:32:56Z</dcterms:modified>
</cp:coreProperties>
</file>