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0770EB9-DEFA-443E-B183-69E3A846447D}" type="datetimeFigureOut">
              <a:rPr lang="ru-RU" smtClean="0"/>
              <a:pPr/>
              <a:t>01.05.2012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B6B2384-A254-4F83-A283-C6D567961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0EB9-DEFA-443E-B183-69E3A846447D}" type="datetimeFigureOut">
              <a:rPr lang="ru-RU" smtClean="0"/>
              <a:pPr/>
              <a:t>01.05.2012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B2384-A254-4F83-A283-C6D567961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0EB9-DEFA-443E-B183-69E3A846447D}" type="datetimeFigureOut">
              <a:rPr lang="ru-RU" smtClean="0"/>
              <a:pPr/>
              <a:t>01.05.2012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B2384-A254-4F83-A283-C6D567961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0770EB9-DEFA-443E-B183-69E3A846447D}" type="datetimeFigureOut">
              <a:rPr lang="ru-RU" smtClean="0"/>
              <a:pPr/>
              <a:t>01.05.2012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B2384-A254-4F83-A283-C6D567961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0770EB9-DEFA-443E-B183-69E3A846447D}" type="datetimeFigureOut">
              <a:rPr lang="ru-RU" smtClean="0"/>
              <a:pPr/>
              <a:t>01.05.2012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4B6B2384-A254-4F83-A283-C6D5679610E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0770EB9-DEFA-443E-B183-69E3A846447D}" type="datetimeFigureOut">
              <a:rPr lang="ru-RU" smtClean="0"/>
              <a:pPr/>
              <a:t>01.05.2012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B6B2384-A254-4F83-A283-C6D567961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0770EB9-DEFA-443E-B183-69E3A846447D}" type="datetimeFigureOut">
              <a:rPr lang="ru-RU" smtClean="0"/>
              <a:pPr/>
              <a:t>01.05.2012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4B6B2384-A254-4F83-A283-C6D567961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0EB9-DEFA-443E-B183-69E3A846447D}" type="datetimeFigureOut">
              <a:rPr lang="ru-RU" smtClean="0"/>
              <a:pPr/>
              <a:t>01.05.2012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B2384-A254-4F83-A283-C6D567961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0770EB9-DEFA-443E-B183-69E3A846447D}" type="datetimeFigureOut">
              <a:rPr lang="ru-RU" smtClean="0"/>
              <a:pPr/>
              <a:t>01.05.2012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B6B2384-A254-4F83-A283-C6D567961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0770EB9-DEFA-443E-B183-69E3A846447D}" type="datetimeFigureOut">
              <a:rPr lang="ru-RU" smtClean="0"/>
              <a:pPr/>
              <a:t>01.05.2012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4B6B2384-A254-4F83-A283-C6D567961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0770EB9-DEFA-443E-B183-69E3A846447D}" type="datetimeFigureOut">
              <a:rPr lang="ru-RU" smtClean="0"/>
              <a:pPr/>
              <a:t>01.05.2012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4B6B2384-A254-4F83-A283-C6D567961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0770EB9-DEFA-443E-B183-69E3A846447D}" type="datetimeFigureOut">
              <a:rPr lang="ru-RU" smtClean="0"/>
              <a:pPr/>
              <a:t>01.05.2012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B6B2384-A254-4F83-A283-C6D5679610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000108"/>
          </a:xfrm>
          <a:ln>
            <a:noFill/>
          </a:ln>
        </p:spPr>
        <p:txBody>
          <a:bodyPr/>
          <a:lstStyle/>
          <a:p>
            <a:pPr algn="ctr"/>
            <a:r>
              <a:rPr lang="en-US" b="1" dirty="0" err="1" smtClean="0">
                <a:solidFill>
                  <a:schemeClr val="tx1">
                    <a:lumMod val="95000"/>
                  </a:schemeClr>
                </a:solidFill>
              </a:rPr>
              <a:t>AZDroid</a:t>
            </a:r>
            <a:endParaRPr lang="ru-RU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1643050"/>
            <a:ext cx="8317736" cy="4000528"/>
          </a:xfrm>
        </p:spPr>
        <p:txBody>
          <a:bodyPr>
            <a:normAutofit/>
          </a:bodyPr>
          <a:lstStyle/>
          <a:p>
            <a:pPr algn="l"/>
            <a:r>
              <a:rPr lang="az-Latn-AZ" b="1" dirty="0" smtClean="0">
                <a:solidFill>
                  <a:schemeClr val="accent1"/>
                </a:solidFill>
              </a:rPr>
              <a:t>Hazırladı</a:t>
            </a:r>
            <a:r>
              <a:rPr lang="en-US" b="1" dirty="0" smtClean="0">
                <a:solidFill>
                  <a:schemeClr val="accent1"/>
                </a:solidFill>
              </a:rPr>
              <a:t>: </a:t>
            </a:r>
            <a:r>
              <a:rPr lang="en-US" b="1" dirty="0" err="1" smtClean="0"/>
              <a:t>Tahir</a:t>
            </a:r>
            <a:r>
              <a:rPr lang="en-US" b="1" dirty="0" smtClean="0"/>
              <a:t> </a:t>
            </a:r>
            <a:r>
              <a:rPr lang="en-US" b="1" dirty="0" err="1" smtClean="0"/>
              <a:t>Hac</a:t>
            </a:r>
            <a:r>
              <a:rPr lang="az-Latn-AZ" b="1" dirty="0" smtClean="0"/>
              <a:t>ızadə</a:t>
            </a:r>
          </a:p>
          <a:p>
            <a:pPr algn="l"/>
            <a:r>
              <a:rPr lang="az-Latn-AZ" b="1" dirty="0" smtClean="0">
                <a:solidFill>
                  <a:schemeClr val="accent1"/>
                </a:solidFill>
              </a:rPr>
              <a:t>Kateqoriya: </a:t>
            </a:r>
            <a:r>
              <a:rPr lang="az-Latn-AZ" b="1" dirty="0" smtClean="0"/>
              <a:t>Alətlər</a:t>
            </a:r>
          </a:p>
          <a:p>
            <a:pPr algn="l"/>
            <a:r>
              <a:rPr lang="az-Latn-AZ" b="1" dirty="0" smtClean="0">
                <a:solidFill>
                  <a:schemeClr val="accent1"/>
                </a:solidFill>
              </a:rPr>
              <a:t>Adı: </a:t>
            </a:r>
            <a:r>
              <a:rPr lang="az-Latn-AZ" b="1" dirty="0" smtClean="0"/>
              <a:t>AZDroid</a:t>
            </a:r>
          </a:p>
          <a:p>
            <a:pPr algn="l"/>
            <a:endParaRPr lang="az-Latn-AZ" b="1" dirty="0" smtClean="0"/>
          </a:p>
          <a:p>
            <a:pPr algn="l"/>
            <a:r>
              <a:rPr lang="az-Latn-AZ" b="1" dirty="0" smtClean="0"/>
              <a:t>   Tətbiq “Hackathon Azerbaijan – Android Erası 2” yarışması çərçivəsində iştirakçı layihəsi şəklində hazırlanılmışdır.</a:t>
            </a:r>
            <a:endParaRPr lang="ru-RU" b="1" dirty="0"/>
          </a:p>
        </p:txBody>
      </p:sp>
      <p:pic>
        <p:nvPicPr>
          <p:cNvPr id="4" name="Рисунок 3" descr="icon_m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214290"/>
            <a:ext cx="714380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285860"/>
          </a:xfrm>
          <a:prstGeom prst="rect">
            <a:avLst/>
          </a:prstGeom>
          <a:ln>
            <a:noFill/>
          </a:ln>
        </p:spPr>
        <p:txBody>
          <a:bodyPr vert="horz" anchor="ctr"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>
                    <a:lumMod val="95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AZDroid</a:t>
            </a:r>
            <a:endParaRPr kumimoji="0" lang="ru-RU" sz="4400" b="1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>
                  <a:lumMod val="95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icon_m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214290"/>
            <a:ext cx="714380" cy="71438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00034" y="1357298"/>
            <a:ext cx="828680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z-Latn-AZ" dirty="0" smtClean="0"/>
              <a:t>   </a:t>
            </a:r>
            <a:r>
              <a:rPr lang="az-Latn-AZ" sz="2800" b="1" dirty="0" smtClean="0">
                <a:solidFill>
                  <a:schemeClr val="accent1"/>
                </a:solidFill>
              </a:rPr>
              <a:t>Ümumi Məlumat</a:t>
            </a:r>
          </a:p>
          <a:p>
            <a:pPr>
              <a:buNone/>
            </a:pPr>
            <a:r>
              <a:rPr lang="az-Latn-AZ" sz="2800" dirty="0" smtClean="0"/>
              <a:t> </a:t>
            </a:r>
            <a:r>
              <a:rPr lang="az-Latn-AZ" sz="2800" b="1" dirty="0" smtClean="0"/>
              <a:t>AZDroid Version 1.0 – Milli tətbiqləri bir yerdə cəmləyən və onları istifadəçi tərəfindən daha rahat  və </a:t>
            </a:r>
            <a:r>
              <a:rPr lang="az-Latn-AZ" sz="2800" b="1" dirty="0" smtClean="0"/>
              <a:t>asan </a:t>
            </a:r>
            <a:r>
              <a:rPr lang="az-Latn-AZ" sz="2800" b="1" dirty="0" smtClean="0"/>
              <a:t>şəkildə aşkar edib , yüklənməsi üçün tərtib olunmuş tətbiqdir. </a:t>
            </a:r>
          </a:p>
          <a:p>
            <a:pPr>
              <a:buNone/>
            </a:pPr>
            <a:endParaRPr lang="az-Latn-AZ" sz="2800" b="1" dirty="0" smtClean="0"/>
          </a:p>
          <a:p>
            <a:pPr>
              <a:buNone/>
            </a:pPr>
            <a:r>
              <a:rPr lang="az-Latn-AZ" sz="2800" b="1" dirty="0"/>
              <a:t> </a:t>
            </a:r>
            <a:r>
              <a:rPr lang="az-Latn-AZ" sz="2800" b="1" dirty="0" smtClean="0"/>
              <a:t>Bundan əlavə istifadəçilər hər bir tətbiqə səs verə və öz rəyini bildirə bilərlər.</a:t>
            </a:r>
          </a:p>
          <a:p>
            <a:pPr>
              <a:buNone/>
            </a:pPr>
            <a:endParaRPr lang="az-Latn-AZ" sz="2800" b="1" dirty="0"/>
          </a:p>
          <a:p>
            <a:pPr>
              <a:buNone/>
            </a:pPr>
            <a:r>
              <a:rPr lang="az-Latn-AZ" sz="2800" b="1" dirty="0" smtClean="0"/>
              <a:t> Tətbiqin adı Azərbaycan və Android sözlərinin birləşməsindən əmələ gəlmişdir.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285860"/>
          </a:xfrm>
          <a:prstGeom prst="rect">
            <a:avLst/>
          </a:prstGeom>
          <a:ln>
            <a:noFill/>
          </a:ln>
        </p:spPr>
        <p:txBody>
          <a:bodyPr vert="horz" anchor="ctr"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>
                    <a:lumMod val="95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AZDroid</a:t>
            </a:r>
            <a:endParaRPr kumimoji="0" lang="ru-RU" sz="4400" b="1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>
                  <a:lumMod val="95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icon_m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214290"/>
            <a:ext cx="714380" cy="7143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68755" y="1357298"/>
            <a:ext cx="51748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z-Latn-AZ" sz="2800" b="1" dirty="0" smtClean="0">
                <a:solidFill>
                  <a:schemeClr val="accent1"/>
                </a:solidFill>
              </a:rPr>
              <a:t>Tətbiqin Texniki Xüsusiyyətləri</a:t>
            </a:r>
            <a:endParaRPr lang="ru-RU" sz="2800" b="1" dirty="0">
              <a:solidFill>
                <a:schemeClr val="accent1"/>
              </a:solidFill>
            </a:endParaRPr>
          </a:p>
        </p:txBody>
      </p:sp>
      <p:pic>
        <p:nvPicPr>
          <p:cNvPr id="8" name="Рисунок 7" descr="SC20120501-105139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950" y="2071678"/>
            <a:ext cx="2428892" cy="404815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57158" y="2500306"/>
            <a:ext cx="6555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b="1" dirty="0" smtClean="0">
                <a:solidFill>
                  <a:schemeClr val="accent3"/>
                </a:solidFill>
              </a:rPr>
              <a:t>Giriş: </a:t>
            </a:r>
          </a:p>
          <a:p>
            <a:r>
              <a:rPr lang="az-Latn-AZ" sz="2400" dirty="0" smtClean="0"/>
              <a:t> </a:t>
            </a:r>
            <a:r>
              <a:rPr lang="az-Latn-AZ" sz="2400" b="1" dirty="0" smtClean="0"/>
              <a:t>Teşkilatçı </a:t>
            </a:r>
            <a:r>
              <a:rPr lang="en-US" sz="2400" b="1" dirty="0" smtClean="0"/>
              <a:t>“HACKATHON </a:t>
            </a:r>
            <a:r>
              <a:rPr lang="az-Latn-AZ" sz="2400" b="1" dirty="0" smtClean="0"/>
              <a:t> </a:t>
            </a:r>
            <a:r>
              <a:rPr lang="en-US" sz="2400" b="1" dirty="0" smtClean="0"/>
              <a:t>AZERBAIJAN”  </a:t>
            </a:r>
            <a:endParaRPr lang="az-Latn-AZ" sz="2400" b="1" dirty="0" smtClean="0"/>
          </a:p>
          <a:p>
            <a:r>
              <a:rPr lang="az-Latn-AZ" sz="2400" b="1" dirty="0" smtClean="0"/>
              <a:t>və Sponsor </a:t>
            </a:r>
            <a:r>
              <a:rPr lang="en-US" sz="2400" b="1" dirty="0" smtClean="0"/>
              <a:t>“SAMSUNG” </a:t>
            </a:r>
            <a:r>
              <a:rPr lang="az-Latn-AZ" sz="2400" b="1" dirty="0" smtClean="0"/>
              <a:t>şirkətinin</a:t>
            </a:r>
            <a:r>
              <a:rPr lang="en-US" sz="2400" b="1" dirty="0" smtClean="0"/>
              <a:t> </a:t>
            </a:r>
            <a:endParaRPr lang="az-Latn-AZ" sz="2400" b="1" dirty="0" smtClean="0"/>
          </a:p>
          <a:p>
            <a:r>
              <a:rPr lang="en-US" sz="2400" b="1" dirty="0" smtClean="0"/>
              <a:t>lo</a:t>
            </a:r>
            <a:r>
              <a:rPr lang="az-Latn-AZ" sz="2400" b="1" dirty="0" smtClean="0"/>
              <a:t>q</a:t>
            </a:r>
            <a:r>
              <a:rPr lang="en-US" sz="2400" b="1" dirty="0" err="1" smtClean="0"/>
              <a:t>olar</a:t>
            </a:r>
            <a:r>
              <a:rPr lang="az-Latn-AZ" sz="2400" b="1" dirty="0" smtClean="0"/>
              <a:t>ının 4 saniyəlik animasiyasından ibarətdir. </a:t>
            </a:r>
            <a:r>
              <a:rPr lang="en-US" sz="2400" b="1" dirty="0" smtClean="0"/>
              <a:t> 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285860"/>
          </a:xfrm>
          <a:prstGeom prst="rect">
            <a:avLst/>
          </a:prstGeom>
          <a:ln>
            <a:noFill/>
          </a:ln>
        </p:spPr>
        <p:txBody>
          <a:bodyPr vert="horz" anchor="ctr"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>
                    <a:lumMod val="95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AZDroid</a:t>
            </a:r>
            <a:endParaRPr kumimoji="0" lang="ru-RU" sz="4400" b="1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>
                  <a:lumMod val="95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icon_m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214290"/>
            <a:ext cx="714380" cy="714380"/>
          </a:xfrm>
          <a:prstGeom prst="rect">
            <a:avLst/>
          </a:prstGeom>
        </p:spPr>
      </p:pic>
      <p:pic>
        <p:nvPicPr>
          <p:cNvPr id="6" name="Рисунок 5" descr="SC20120501-10523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60" y="1500174"/>
            <a:ext cx="2786082" cy="464346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85720" y="2143116"/>
            <a:ext cx="57150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b="1" dirty="0" smtClean="0">
                <a:solidFill>
                  <a:schemeClr val="accent3"/>
                </a:solidFill>
              </a:rPr>
              <a:t>TOP: </a:t>
            </a:r>
          </a:p>
          <a:p>
            <a:r>
              <a:rPr lang="az-Latn-AZ" sz="2400" dirty="0" smtClean="0"/>
              <a:t> </a:t>
            </a:r>
            <a:r>
              <a:rPr lang="az-Latn-AZ" sz="2400" b="1" dirty="0" smtClean="0"/>
              <a:t>Burada ən çox </a:t>
            </a:r>
            <a:r>
              <a:rPr lang="en-US" sz="2400" b="1" dirty="0" smtClean="0"/>
              <a:t>y</a:t>
            </a:r>
            <a:r>
              <a:rPr lang="az-Latn-AZ" sz="2400" b="1" dirty="0" smtClean="0"/>
              <a:t>üklənilmiş</a:t>
            </a:r>
            <a:endParaRPr lang="az-Latn-AZ" sz="2400" b="1" dirty="0" smtClean="0"/>
          </a:p>
          <a:p>
            <a:r>
              <a:rPr lang="az-Latn-AZ" sz="2400" b="1" dirty="0" smtClean="0"/>
              <a:t>tətbiqlər sıralanmışdır. </a:t>
            </a:r>
            <a:r>
              <a:rPr lang="az-Latn-AZ" sz="2400" b="1" dirty="0" smtClean="0"/>
              <a:t>H</a:t>
            </a:r>
            <a:r>
              <a:rPr lang="az-Latn-AZ" sz="2400" b="1" dirty="0" smtClean="0"/>
              <a:t>ər </a:t>
            </a:r>
            <a:r>
              <a:rPr lang="az-Latn-AZ" sz="2400" b="1" dirty="0" smtClean="0"/>
              <a:t>bir tətbiqin loqosu, adı, developer-in adı, reytingi, onun pullu və ya pulsuz olması ilə bağlı informasiyalar yerləşdirilmişdir.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285860"/>
          </a:xfrm>
          <a:prstGeom prst="rect">
            <a:avLst/>
          </a:prstGeom>
          <a:ln>
            <a:noFill/>
          </a:ln>
        </p:spPr>
        <p:txBody>
          <a:bodyPr vert="horz" anchor="ctr"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>
                    <a:lumMod val="95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AZDroid</a:t>
            </a:r>
            <a:endParaRPr kumimoji="0" lang="ru-RU" sz="4400" b="1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>
                  <a:lumMod val="95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icon_m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214290"/>
            <a:ext cx="714380" cy="714380"/>
          </a:xfrm>
          <a:prstGeom prst="rect">
            <a:avLst/>
          </a:prstGeom>
        </p:spPr>
      </p:pic>
      <p:pic>
        <p:nvPicPr>
          <p:cNvPr id="6" name="Рисунок 5" descr="SC20120501-10524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1285860"/>
            <a:ext cx="1700210" cy="2833683"/>
          </a:xfrm>
          <a:prstGeom prst="rect">
            <a:avLst/>
          </a:prstGeom>
        </p:spPr>
      </p:pic>
      <p:pic>
        <p:nvPicPr>
          <p:cNvPr id="7" name="Рисунок 6" descr="SC20120501-105258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6592" y="2571744"/>
            <a:ext cx="1757374" cy="292895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85984" y="1214422"/>
            <a:ext cx="5715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b="1" dirty="0" smtClean="0">
                <a:solidFill>
                  <a:schemeClr val="accent3"/>
                </a:solidFill>
              </a:rPr>
              <a:t>Kateqoriyalar: </a:t>
            </a:r>
          </a:p>
          <a:p>
            <a:r>
              <a:rPr lang="az-Latn-AZ" sz="2400" dirty="0" smtClean="0"/>
              <a:t> </a:t>
            </a:r>
            <a:r>
              <a:rPr lang="az-Latn-AZ" sz="2400" b="1" dirty="0" smtClean="0"/>
              <a:t>Burada adından </a:t>
            </a:r>
            <a:r>
              <a:rPr lang="az-Latn-AZ" sz="2400" b="1" dirty="0" smtClean="0"/>
              <a:t>göründüyü </a:t>
            </a:r>
            <a:r>
              <a:rPr lang="az-Latn-AZ" sz="2400" b="1" dirty="0" smtClean="0"/>
              <a:t>kimi kateqoriyalar yerləşdirilmişdir.</a:t>
            </a:r>
            <a:endParaRPr lang="ru-RU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285984" y="2786058"/>
            <a:ext cx="57150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b="1" dirty="0" smtClean="0">
                <a:solidFill>
                  <a:schemeClr val="accent3"/>
                </a:solidFill>
              </a:rPr>
              <a:t>Ən Yeni: </a:t>
            </a:r>
          </a:p>
          <a:p>
            <a:r>
              <a:rPr lang="az-Latn-AZ" sz="2400" b="1" dirty="0" smtClean="0"/>
              <a:t> Bu bölmədə ən son əlavə </a:t>
            </a:r>
          </a:p>
          <a:p>
            <a:r>
              <a:rPr lang="az-Latn-AZ" sz="2400" b="1" dirty="0" smtClean="0"/>
              <a:t>edilmiş tətbiqlər sıralanmışdır.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5720" y="4572008"/>
            <a:ext cx="64294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b="1" dirty="0" smtClean="0"/>
              <a:t>TOP, Ən Yeni , Kateqoriya bölmələri arasında keçidi ekran üzərində barmağı sürüşdürməklə və ya yuxarıdan uyğun olan bəndi seçməklə etmək olar.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285860"/>
          </a:xfrm>
          <a:prstGeom prst="rect">
            <a:avLst/>
          </a:prstGeom>
          <a:ln>
            <a:noFill/>
          </a:ln>
        </p:spPr>
        <p:txBody>
          <a:bodyPr vert="horz" anchor="ctr"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>
                    <a:lumMod val="95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AZDroid</a:t>
            </a:r>
            <a:endParaRPr kumimoji="0" lang="ru-RU" sz="4400" b="1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>
                  <a:lumMod val="95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icon_m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214290"/>
            <a:ext cx="714380" cy="714380"/>
          </a:xfrm>
          <a:prstGeom prst="rect">
            <a:avLst/>
          </a:prstGeom>
        </p:spPr>
      </p:pic>
      <p:pic>
        <p:nvPicPr>
          <p:cNvPr id="6" name="Рисунок 5" descr="SC20120501-10545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84" y="1357298"/>
            <a:ext cx="2871807" cy="478634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4282" y="1571612"/>
            <a:ext cx="578647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b="1" dirty="0" smtClean="0">
                <a:solidFill>
                  <a:schemeClr val="accent3"/>
                </a:solidFill>
              </a:rPr>
              <a:t>Yükləmə Səhifəsi: </a:t>
            </a:r>
          </a:p>
          <a:p>
            <a:r>
              <a:rPr lang="az-Latn-AZ" sz="2400" b="1" dirty="0" smtClean="0"/>
              <a:t> Burada ən yuxarıda tətbiqin adı, loqosu və yükləmə keçidi yerləşdirilmişdir. </a:t>
            </a:r>
          </a:p>
          <a:p>
            <a:r>
              <a:rPr lang="az-Latn-AZ" sz="2400" b="1" dirty="0" smtClean="0"/>
              <a:t> Aşağı hissədə isə tətbiqin şəkillərinin </a:t>
            </a:r>
          </a:p>
          <a:p>
            <a:r>
              <a:rPr lang="az-Latn-AZ" sz="2400" b="1" dirty="0" smtClean="0"/>
              <a:t>qalereyası və şəkli böyütmək istədikdə üzərində bir dəfə basmaq kifayət edir.</a:t>
            </a:r>
          </a:p>
          <a:p>
            <a:r>
              <a:rPr lang="az-Latn-AZ" sz="2400" b="1" dirty="0" smtClean="0"/>
              <a:t> Bundan başqa </a:t>
            </a:r>
            <a:r>
              <a:rPr lang="en-US" sz="2400" b="1" dirty="0" smtClean="0"/>
              <a:t>‘</a:t>
            </a:r>
            <a:r>
              <a:rPr lang="az-Latn-AZ" sz="2400" b="1" dirty="0" smtClean="0"/>
              <a:t>Səs Vermə</a:t>
            </a:r>
            <a:r>
              <a:rPr lang="en-US" sz="2400" b="1" dirty="0" smtClean="0"/>
              <a:t>’</a:t>
            </a:r>
            <a:r>
              <a:rPr lang="az-Latn-AZ" sz="2400" b="1" dirty="0" smtClean="0"/>
              <a:t> və </a:t>
            </a:r>
            <a:r>
              <a:rPr lang="en-US" sz="2400" b="1" dirty="0" smtClean="0"/>
              <a:t>‘</a:t>
            </a:r>
            <a:r>
              <a:rPr lang="az-Latn-AZ" sz="2400" b="1" dirty="0" smtClean="0"/>
              <a:t>Tətbiq Haqqında</a:t>
            </a:r>
            <a:r>
              <a:rPr lang="en-US" sz="2400" b="1" dirty="0" smtClean="0"/>
              <a:t>’</a:t>
            </a:r>
            <a:r>
              <a:rPr lang="az-Latn-AZ" sz="2400" b="1" dirty="0" smtClean="0"/>
              <a:t> </a:t>
            </a:r>
            <a:r>
              <a:rPr lang="az-Latn-AZ" sz="2400" b="1" dirty="0" smtClean="0"/>
              <a:t>bölmələri də </a:t>
            </a:r>
            <a:r>
              <a:rPr lang="az-Latn-AZ" sz="2400" b="1" dirty="0" smtClean="0"/>
              <a:t>yerləşdirilmişdir.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285860"/>
          </a:xfrm>
          <a:prstGeom prst="rect">
            <a:avLst/>
          </a:prstGeom>
          <a:ln>
            <a:noFill/>
          </a:ln>
        </p:spPr>
        <p:txBody>
          <a:bodyPr vert="horz" anchor="ctr"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>
                    <a:lumMod val="95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AZDroid</a:t>
            </a:r>
            <a:endParaRPr kumimoji="0" lang="ru-RU" sz="4400" b="1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>
                  <a:lumMod val="95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icon_m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214290"/>
            <a:ext cx="714380" cy="714380"/>
          </a:xfrm>
          <a:prstGeom prst="rect">
            <a:avLst/>
          </a:prstGeom>
        </p:spPr>
      </p:pic>
      <p:pic>
        <p:nvPicPr>
          <p:cNvPr id="6" name="Рисунок 5" descr="SC20120501-10550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1285860"/>
            <a:ext cx="2872800" cy="478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0" y="1214422"/>
            <a:ext cx="57150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3"/>
                </a:solidFill>
              </a:rPr>
              <a:t>S</a:t>
            </a:r>
            <a:r>
              <a:rPr lang="az-Latn-AZ" sz="2400" b="1" dirty="0" smtClean="0">
                <a:solidFill>
                  <a:schemeClr val="accent3"/>
                </a:solidFill>
              </a:rPr>
              <a:t>əs Vermə: </a:t>
            </a:r>
          </a:p>
          <a:p>
            <a:r>
              <a:rPr lang="az-Latn-AZ" sz="2400" b="1" dirty="0" smtClean="0"/>
              <a:t> Bu bölmədə istifadəçi tətbiqi qiymətləndirmək üçün ona müvafiq ulduz seçib və rəyini bildirə bilər.</a:t>
            </a:r>
          </a:p>
          <a:p>
            <a:endParaRPr lang="az-Latn-AZ" sz="2400" b="1" dirty="0" smtClean="0"/>
          </a:p>
          <a:p>
            <a:r>
              <a:rPr lang="az-Latn-AZ" sz="2400" b="1" dirty="0" smtClean="0"/>
              <a:t>İstifadəçinin səsi isə tətbiqin </a:t>
            </a:r>
            <a:r>
              <a:rPr lang="az-Latn-AZ" sz="2400" b="1" dirty="0" smtClean="0"/>
              <a:t>reytinqinə</a:t>
            </a:r>
            <a:endParaRPr lang="az-Latn-AZ" sz="2400" b="1" dirty="0" smtClean="0"/>
          </a:p>
          <a:p>
            <a:r>
              <a:rPr lang="az-Latn-AZ" sz="2400" b="1" dirty="0" smtClean="0"/>
              <a:t>təsir göstərir.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3929066"/>
            <a:ext cx="57150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b="1" dirty="0" smtClean="0">
                <a:solidFill>
                  <a:schemeClr val="accent3"/>
                </a:solidFill>
              </a:rPr>
              <a:t>On Background: </a:t>
            </a:r>
          </a:p>
          <a:p>
            <a:r>
              <a:rPr lang="az-Latn-AZ" sz="2400" b="1" dirty="0" smtClean="0"/>
              <a:t> Tətbiq bütün məlumatları internet vasitəsilə alır. Server hissəsi PHP üzərində , baza olaraq isə MYSQL-dən istifadə olunmuşdur. Məlumatlar tətbiqə JSON formatında ötürülür.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1285860"/>
          </a:xfrm>
          <a:prstGeom prst="rect">
            <a:avLst/>
          </a:prstGeom>
          <a:ln>
            <a:noFill/>
          </a:ln>
        </p:spPr>
        <p:txBody>
          <a:bodyPr vert="horz" anchor="ctr">
            <a:normAutofit/>
          </a:bodyPr>
          <a:lstStyle/>
          <a:p>
            <a:pPr marL="484632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tx1">
                    <a:lumMod val="95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AZDroid</a:t>
            </a:r>
            <a:endParaRPr kumimoji="0" lang="ru-RU" sz="4400" b="1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tx1">
                  <a:lumMod val="95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icon_m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214290"/>
            <a:ext cx="714380" cy="7143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0034" y="1214422"/>
            <a:ext cx="53992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z-Latn-AZ" sz="2800" b="1" dirty="0" smtClean="0">
                <a:solidFill>
                  <a:schemeClr val="accent1"/>
                </a:solidFill>
              </a:rPr>
              <a:t>Beləliklə AZDroid bizə nə verir?</a:t>
            </a:r>
            <a:endParaRPr lang="ru-RU" sz="2800" b="1" dirty="0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1714488"/>
            <a:ext cx="80010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b="1" dirty="0" smtClean="0">
                <a:solidFill>
                  <a:schemeClr val="accent3"/>
                </a:solidFill>
              </a:rPr>
              <a:t>İstifadəçilərə: </a:t>
            </a:r>
          </a:p>
          <a:p>
            <a:pPr>
              <a:buFont typeface="Arial" pitchFamily="34" charset="0"/>
              <a:buChar char="•"/>
            </a:pPr>
            <a:r>
              <a:rPr lang="az-Latn-AZ" sz="2400" b="1" dirty="0" smtClean="0"/>
              <a:t>  İstifadəsi sadə və rahat , tam olaraq Azərbaycan dilli, daima yenilənən milli tətbiqlərin yükləmə sistemi.</a:t>
            </a:r>
          </a:p>
          <a:p>
            <a:pPr>
              <a:buFont typeface="Arial" pitchFamily="34" charset="0"/>
              <a:buChar char="•"/>
            </a:pPr>
            <a:r>
              <a:rPr lang="az-Latn-AZ" sz="2400" b="1" dirty="0" smtClean="0"/>
              <a:t>Azərbaycanda Android platforması üçün yazılmış tətbiqlərin </a:t>
            </a:r>
            <a:r>
              <a:rPr lang="az-Latn-AZ" sz="2400" b="1" dirty="0" smtClean="0"/>
              <a:t>inkişafını </a:t>
            </a:r>
            <a:r>
              <a:rPr lang="az-Latn-AZ" sz="2400" b="1" dirty="0" smtClean="0"/>
              <a:t>və son yenilikləri müşahidə etmək üçün bir vasitə.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28662" y="4357694"/>
            <a:ext cx="80010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z-Latn-AZ" sz="2400" b="1" dirty="0" smtClean="0">
                <a:solidFill>
                  <a:schemeClr val="accent3"/>
                </a:solidFill>
              </a:rPr>
              <a:t>Developer-lərə: </a:t>
            </a:r>
          </a:p>
          <a:p>
            <a:pPr>
              <a:buFont typeface="Arial" pitchFamily="34" charset="0"/>
              <a:buChar char="•"/>
            </a:pPr>
            <a:r>
              <a:rPr lang="az-Latn-AZ" sz="2400" b="1" smtClean="0"/>
              <a:t>  </a:t>
            </a:r>
            <a:r>
              <a:rPr lang="az-Latn-AZ" sz="2400" b="1" smtClean="0"/>
              <a:t>Tətbiqlərinin </a:t>
            </a:r>
            <a:r>
              <a:rPr lang="az-Latn-AZ" sz="2400" b="1" dirty="0" smtClean="0"/>
              <a:t>Azərbaycan daxilində populyarlaşdırılması və istifadəçi sayını artırmaq üçün vasitə.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237</TotalTime>
  <Words>362</Words>
  <Application>Microsoft Office PowerPoint</Application>
  <PresentationFormat>Экран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Яркая</vt:lpstr>
      <vt:lpstr>AZDroid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AZDroid</dc:title>
  <dc:creator>TAHIR</dc:creator>
  <cp:lastModifiedBy>TAHIR</cp:lastModifiedBy>
  <cp:revision>19</cp:revision>
  <dcterms:created xsi:type="dcterms:W3CDTF">2012-05-01T05:00:55Z</dcterms:created>
  <dcterms:modified xsi:type="dcterms:W3CDTF">2012-05-01T10:36:22Z</dcterms:modified>
</cp:coreProperties>
</file>